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AA84-CAF4-D94E-8C72-FB9B804F9D5E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E16FB-6D77-B541-AEF5-8510B176E4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http://www.ahwla.org.uk/site/tutorials/BVA/BVA05-Mouse/Mouse.html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E16FB-6D77-B541-AEF5-8510B176E45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3B5E-FD5A-1148-A48B-F157A2806C19}" type="datetimeFigureOut">
              <a:rPr lang="en-US" smtClean="0"/>
              <a:pPr/>
              <a:t>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9B0FC-67F7-1D4C-9DAA-0D39DD585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ANESTHESIA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1600200"/>
            <a:ext cx="2514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2700" y="1600200"/>
            <a:ext cx="2819400" cy="236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9000"/>
              </a:spcAft>
            </a:pPr>
            <a:r>
              <a:rPr lang="en-US" dirty="0" smtClean="0"/>
              <a:t>Controlled poisoning </a:t>
            </a:r>
          </a:p>
          <a:p>
            <a:pPr>
              <a:spcAft>
                <a:spcPts val="9000"/>
              </a:spcAft>
            </a:pPr>
            <a:r>
              <a:rPr lang="en-US" dirty="0" smtClean="0"/>
              <a:t>Over dose = </a:t>
            </a:r>
          </a:p>
          <a:p>
            <a:pPr>
              <a:spcAft>
                <a:spcPts val="9000"/>
              </a:spcAft>
            </a:pPr>
            <a:r>
              <a:rPr lang="en-US" dirty="0" smtClean="0"/>
              <a:t>Too little dose =</a:t>
            </a:r>
            <a:endParaRPr lang="en-US" dirty="0"/>
          </a:p>
        </p:txBody>
      </p:sp>
      <p:pic>
        <p:nvPicPr>
          <p:cNvPr id="4" name="Picture 3" descr="crazy_mous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4564063"/>
            <a:ext cx="1409700" cy="1562100"/>
          </a:xfrm>
          <a:prstGeom prst="rect">
            <a:avLst/>
          </a:prstGeom>
        </p:spPr>
      </p:pic>
      <p:pic>
        <p:nvPicPr>
          <p:cNvPr id="5" name="Picture 4" descr="skull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2430463"/>
            <a:ext cx="2598615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the appropriate dose of anesthetic </a:t>
            </a:r>
          </a:p>
          <a:p>
            <a:r>
              <a:rPr lang="en-US" dirty="0" smtClean="0"/>
              <a:t>0.01 ml per gram of body weight</a:t>
            </a:r>
          </a:p>
          <a:p>
            <a:r>
              <a:rPr lang="en-US" dirty="0" smtClean="0"/>
              <a:t>FORMULA: </a:t>
            </a:r>
          </a:p>
          <a:p>
            <a:pPr>
              <a:buNone/>
            </a:pPr>
            <a:r>
              <a:rPr lang="en-US" dirty="0" smtClean="0"/>
              <a:t>			Dose= 0.01 × mouse weight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   Your </a:t>
            </a:r>
            <a:r>
              <a:rPr lang="en-US" dirty="0" smtClean="0"/>
              <a:t>dose shouldn’t be more than 0.5ml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599"/>
            <a:ext cx="1752600" cy="146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7187" y="4343400"/>
            <a:ext cx="9096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343400"/>
            <a:ext cx="9096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Syringe fill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Pull the plunger to fill the cylinder with as much air as you need anesthetic</a:t>
            </a:r>
          </a:p>
          <a:p>
            <a:r>
              <a:rPr lang="en-US" dirty="0" smtClean="0"/>
              <a:t>Invert the bottle</a:t>
            </a:r>
          </a:p>
          <a:p>
            <a:r>
              <a:rPr lang="en-US" dirty="0" smtClean="0"/>
              <a:t>Insert the needle into the rubber stopper</a:t>
            </a:r>
          </a:p>
          <a:p>
            <a:r>
              <a:rPr lang="en-US" dirty="0" smtClean="0"/>
              <a:t>Expel the air in the bottle</a:t>
            </a:r>
          </a:p>
          <a:p>
            <a:r>
              <a:rPr lang="en-US" dirty="0" smtClean="0"/>
              <a:t>Slowly pull the plunger to fill the syringe up</a:t>
            </a:r>
          </a:p>
          <a:p>
            <a:r>
              <a:rPr lang="en-US" dirty="0" smtClean="0"/>
              <a:t>Tap your syringe to collect air bubbles at the top and expel them in the bottle 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14478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74638"/>
            <a:ext cx="14478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handling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Lift the mouse by the base of its tail</a:t>
            </a:r>
          </a:p>
          <a:p>
            <a:r>
              <a:rPr lang="en-US" dirty="0" smtClean="0"/>
              <a:t>Place the mouse on the cage lid</a:t>
            </a:r>
          </a:p>
          <a:p>
            <a:r>
              <a:rPr lang="en-US" dirty="0" smtClean="0"/>
              <a:t>Immobilize the mouse quickly:</a:t>
            </a:r>
          </a:p>
          <a:p>
            <a:r>
              <a:rPr lang="en-US" dirty="0" smtClean="0"/>
              <a:t>Use </a:t>
            </a:r>
            <a:r>
              <a:rPr lang="en-US" dirty="0" smtClean="0"/>
              <a:t>your </a:t>
            </a:r>
            <a:r>
              <a:rPr lang="en-US" dirty="0" smtClean="0"/>
              <a:t>thumb and first finger to grip the skin right below the ears to control the head</a:t>
            </a:r>
          </a:p>
          <a:p>
            <a:r>
              <a:rPr lang="en-US" dirty="0" smtClean="0"/>
              <a:t>Gather loose skin still below the ears</a:t>
            </a:r>
          </a:p>
          <a:p>
            <a:r>
              <a:rPr lang="en-US" dirty="0" smtClean="0"/>
              <a:t>Flip your hand and the </a:t>
            </a:r>
            <a:r>
              <a:rPr lang="en-US" dirty="0"/>
              <a:t>m</a:t>
            </a:r>
            <a:r>
              <a:rPr lang="en-US" dirty="0" smtClean="0"/>
              <a:t>ouse over (palm facing up and mouse on its back)</a:t>
            </a:r>
          </a:p>
          <a:p>
            <a:r>
              <a:rPr lang="en-US" dirty="0" smtClean="0"/>
              <a:t>Stuck its tail between your 4</a:t>
            </a:r>
            <a:r>
              <a:rPr lang="en-US" baseline="30000" dirty="0" smtClean="0"/>
              <a:t>th</a:t>
            </a:r>
            <a:r>
              <a:rPr lang="en-US" dirty="0" smtClean="0"/>
              <a:t> and 5</a:t>
            </a:r>
            <a:r>
              <a:rPr lang="en-US" baseline="30000" dirty="0" smtClean="0"/>
              <a:t>th</a:t>
            </a:r>
            <a:r>
              <a:rPr lang="en-US" dirty="0" smtClean="0"/>
              <a:t> finger to extend the skin of the abdominal region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ous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-152400"/>
            <a:ext cx="5031843" cy="3886200"/>
          </a:xfrm>
        </p:spPr>
      </p:pic>
      <p:pic>
        <p:nvPicPr>
          <p:cNvPr id="7" name="Picture 6" descr="mouse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667000"/>
            <a:ext cx="6059588" cy="4679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Perpendicular to the skin</a:t>
            </a:r>
          </a:p>
          <a:p>
            <a:r>
              <a:rPr lang="en-US" dirty="0" smtClean="0"/>
              <a:t>Push the plunger ONLY when the needle is in</a:t>
            </a:r>
            <a:endParaRPr lang="en-US" dirty="0"/>
          </a:p>
        </p:txBody>
      </p:sp>
      <p:pic>
        <p:nvPicPr>
          <p:cNvPr id="4" name="Picture 3" descr="mouse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062287"/>
            <a:ext cx="4914680" cy="3795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217</Words>
  <Application>Microsoft Macintosh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ANESTHESIA </vt:lpstr>
      <vt:lpstr>Slide 2</vt:lpstr>
      <vt:lpstr>Procedure </vt:lpstr>
      <vt:lpstr>Syringe fill up</vt:lpstr>
      <vt:lpstr>Mouse handling </vt:lpstr>
      <vt:lpstr>Slide 6</vt:lpstr>
      <vt:lpstr>Injection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</dc:title>
  <dc:creator>tim</dc:creator>
  <cp:lastModifiedBy>August Kryger</cp:lastModifiedBy>
  <cp:revision>6</cp:revision>
  <dcterms:created xsi:type="dcterms:W3CDTF">2010-02-21T23:30:59Z</dcterms:created>
  <dcterms:modified xsi:type="dcterms:W3CDTF">2010-02-21T23:33:02Z</dcterms:modified>
</cp:coreProperties>
</file>